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14.jpeg" ContentType="image/jpeg"/>
  <Override PartName="/ppt/media/image13.jpeg" ContentType="image/jpeg"/>
  <Override PartName="/ppt/media/image12.jpeg" ContentType="image/jpeg"/>
  <Override PartName="/ppt/media/image11.jpeg" ContentType="image/jpeg"/>
  <Override PartName="/ppt/media/image9.jpeg" ContentType="image/jpeg"/>
  <Override PartName="/ppt/media/image8.jpeg" ContentType="image/jpeg"/>
  <Override PartName="/ppt/media/image7.jpeg" ContentType="image/jpeg"/>
  <Override PartName="/ppt/media/image6.jpeg" ContentType="image/jpeg"/>
  <Override PartName="/ppt/media/image5.jpeg" ContentType="image/jpeg"/>
  <Override PartName="/ppt/media/image10.jpeg" ContentType="image/jpeg"/>
  <Override PartName="/ppt/media/image4.jpeg" ContentType="image/jpeg"/>
  <Override PartName="/ppt/media/image3.jpeg" ContentType="image/jpeg"/>
  <Override PartName="/ppt/media/image16.jpeg" ContentType="image/jpeg"/>
  <Override PartName="/ppt/media/image2.jpeg" ContentType="image/jpeg"/>
  <Override PartName="/ppt/media/image15.jpeg" ContentType="image/jpeg"/>
  <Override PartName="/ppt/media/image1.jpeg" ContentType="image/jpeg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92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520" y="36817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520" y="1604520"/>
            <a:ext cx="4015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1720"/>
            <a:ext cx="822852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IN" sz="1200">
                <a:solidFill>
                  <a:srgbClr val="8b8b8b"/>
                </a:solidFill>
                <a:latin typeface="Calibri"/>
              </a:rPr>
              <a:t>02/12/13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8C6CD8C-48CA-4B71-A748-0FB8C2EA30B5}" type="slidenum">
              <a:rPr lang="en-IN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anchor="ctr" bIns="0" lIns="0" rIns="0" tIns="0" wrap="none"/>
          <a:p>
            <a:r>
              <a:rPr lang="en-US"/>
              <a:t>Click to edit the title text format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en-US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en-US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en-US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en-US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en-US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en-US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en-US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7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20520"/>
            <a:ext cx="9143640" cy="6857640"/>
          </a:xfrm>
          <a:prstGeom prst="rect">
            <a:avLst/>
          </a:prstGeom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6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7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8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480"/>
            <a:ext cx="9143640" cy="6857640"/>
          </a:xfrm>
          <a:prstGeom prst="rect">
            <a:avLst/>
          </a:prstGeom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9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50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1800"/>
            <a:ext cx="9143640" cy="6857640"/>
          </a:xfrm>
          <a:prstGeom prst="rect">
            <a:avLst/>
          </a:prstGeom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51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6840"/>
            <a:ext cx="9143640" cy="6857640"/>
          </a:xfrm>
          <a:prstGeom prst="rect">
            <a:avLst/>
          </a:prstGeom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52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-2160" y="-3960"/>
            <a:ext cx="9143640" cy="6857640"/>
          </a:xfrm>
          <a:prstGeom prst="rect">
            <a:avLst/>
          </a:prstGeom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8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9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0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1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2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3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4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45" name="Picture 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800"/>
            <a:ext cx="9143640" cy="6857640"/>
          </a:xfrm>
          <a:prstGeom prst="rect">
            <a:avLst/>
          </a:prstGeom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